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3" d="100"/>
          <a:sy n="103" d="100"/>
        </p:scale>
        <p:origin x="114"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FBEA4-3568-4B60-8D00-5C77DE604D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058AAA8-04B7-49F5-A5BA-9E1721CFBB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64514F9-13FF-4A9B-8D91-9350CD755AD4}"/>
              </a:ext>
            </a:extLst>
          </p:cNvPr>
          <p:cNvSpPr>
            <a:spLocks noGrp="1"/>
          </p:cNvSpPr>
          <p:nvPr>
            <p:ph type="dt" sz="half" idx="10"/>
          </p:nvPr>
        </p:nvSpPr>
        <p:spPr/>
        <p:txBody>
          <a:bodyPr/>
          <a:lstStyle/>
          <a:p>
            <a:fld id="{3C6AF5CF-0183-4AFC-AEEF-3DDC984D017D}" type="datetimeFigureOut">
              <a:rPr lang="en-GB" smtClean="0"/>
              <a:t>10/05/2022</a:t>
            </a:fld>
            <a:endParaRPr lang="en-GB"/>
          </a:p>
        </p:txBody>
      </p:sp>
      <p:sp>
        <p:nvSpPr>
          <p:cNvPr id="5" name="Footer Placeholder 4">
            <a:extLst>
              <a:ext uri="{FF2B5EF4-FFF2-40B4-BE49-F238E27FC236}">
                <a16:creationId xmlns:a16="http://schemas.microsoft.com/office/drawing/2014/main" id="{B7B240A3-55B8-4F0B-88EC-7C0FCBB09C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5644D7-3693-44B9-BC56-4388684193B2}"/>
              </a:ext>
            </a:extLst>
          </p:cNvPr>
          <p:cNvSpPr>
            <a:spLocks noGrp="1"/>
          </p:cNvSpPr>
          <p:nvPr>
            <p:ph type="sldNum" sz="quarter" idx="12"/>
          </p:nvPr>
        </p:nvSpPr>
        <p:spPr/>
        <p:txBody>
          <a:bodyPr/>
          <a:lstStyle/>
          <a:p>
            <a:fld id="{2D2A2C3F-142A-4676-AA51-D062C598B03A}" type="slidenum">
              <a:rPr lang="en-GB" smtClean="0"/>
              <a:t>‹#›</a:t>
            </a:fld>
            <a:endParaRPr lang="en-GB"/>
          </a:p>
        </p:txBody>
      </p:sp>
    </p:spTree>
    <p:extLst>
      <p:ext uri="{BB962C8B-B14F-4D97-AF65-F5344CB8AC3E}">
        <p14:creationId xmlns:p14="http://schemas.microsoft.com/office/powerpoint/2010/main" val="4243998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97220-3C76-4FAF-9B68-BE27210A510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31B19B-3D2A-430D-8154-2BBE7A5FA2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763EF0-31C9-460F-8469-82439D70E562}"/>
              </a:ext>
            </a:extLst>
          </p:cNvPr>
          <p:cNvSpPr>
            <a:spLocks noGrp="1"/>
          </p:cNvSpPr>
          <p:nvPr>
            <p:ph type="dt" sz="half" idx="10"/>
          </p:nvPr>
        </p:nvSpPr>
        <p:spPr/>
        <p:txBody>
          <a:bodyPr/>
          <a:lstStyle/>
          <a:p>
            <a:fld id="{3C6AF5CF-0183-4AFC-AEEF-3DDC984D017D}" type="datetimeFigureOut">
              <a:rPr lang="en-GB" smtClean="0"/>
              <a:t>10/05/2022</a:t>
            </a:fld>
            <a:endParaRPr lang="en-GB"/>
          </a:p>
        </p:txBody>
      </p:sp>
      <p:sp>
        <p:nvSpPr>
          <p:cNvPr id="5" name="Footer Placeholder 4">
            <a:extLst>
              <a:ext uri="{FF2B5EF4-FFF2-40B4-BE49-F238E27FC236}">
                <a16:creationId xmlns:a16="http://schemas.microsoft.com/office/drawing/2014/main" id="{39A28962-960B-4F00-8FB7-06BB8751D6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BEDC82-C7CD-407C-BDB0-61CD06927952}"/>
              </a:ext>
            </a:extLst>
          </p:cNvPr>
          <p:cNvSpPr>
            <a:spLocks noGrp="1"/>
          </p:cNvSpPr>
          <p:nvPr>
            <p:ph type="sldNum" sz="quarter" idx="12"/>
          </p:nvPr>
        </p:nvSpPr>
        <p:spPr/>
        <p:txBody>
          <a:bodyPr/>
          <a:lstStyle/>
          <a:p>
            <a:fld id="{2D2A2C3F-142A-4676-AA51-D062C598B03A}" type="slidenum">
              <a:rPr lang="en-GB" smtClean="0"/>
              <a:t>‹#›</a:t>
            </a:fld>
            <a:endParaRPr lang="en-GB"/>
          </a:p>
        </p:txBody>
      </p:sp>
    </p:spTree>
    <p:extLst>
      <p:ext uri="{BB962C8B-B14F-4D97-AF65-F5344CB8AC3E}">
        <p14:creationId xmlns:p14="http://schemas.microsoft.com/office/powerpoint/2010/main" val="4929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F6A310-63D3-4AA5-BF4B-09B12FF1CE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2B97CE3-6399-4657-8C50-4F40D48284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6268B4-E4F5-4EA4-B016-79694B50855B}"/>
              </a:ext>
            </a:extLst>
          </p:cNvPr>
          <p:cNvSpPr>
            <a:spLocks noGrp="1"/>
          </p:cNvSpPr>
          <p:nvPr>
            <p:ph type="dt" sz="half" idx="10"/>
          </p:nvPr>
        </p:nvSpPr>
        <p:spPr/>
        <p:txBody>
          <a:bodyPr/>
          <a:lstStyle/>
          <a:p>
            <a:fld id="{3C6AF5CF-0183-4AFC-AEEF-3DDC984D017D}" type="datetimeFigureOut">
              <a:rPr lang="en-GB" smtClean="0"/>
              <a:t>10/05/2022</a:t>
            </a:fld>
            <a:endParaRPr lang="en-GB"/>
          </a:p>
        </p:txBody>
      </p:sp>
      <p:sp>
        <p:nvSpPr>
          <p:cNvPr id="5" name="Footer Placeholder 4">
            <a:extLst>
              <a:ext uri="{FF2B5EF4-FFF2-40B4-BE49-F238E27FC236}">
                <a16:creationId xmlns:a16="http://schemas.microsoft.com/office/drawing/2014/main" id="{7E063F00-417A-4849-AD40-A9918E28E9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8A7731-AA74-4603-AD8F-8D88896FE54B}"/>
              </a:ext>
            </a:extLst>
          </p:cNvPr>
          <p:cNvSpPr>
            <a:spLocks noGrp="1"/>
          </p:cNvSpPr>
          <p:nvPr>
            <p:ph type="sldNum" sz="quarter" idx="12"/>
          </p:nvPr>
        </p:nvSpPr>
        <p:spPr/>
        <p:txBody>
          <a:bodyPr/>
          <a:lstStyle/>
          <a:p>
            <a:fld id="{2D2A2C3F-142A-4676-AA51-D062C598B03A}" type="slidenum">
              <a:rPr lang="en-GB" smtClean="0"/>
              <a:t>‹#›</a:t>
            </a:fld>
            <a:endParaRPr lang="en-GB"/>
          </a:p>
        </p:txBody>
      </p:sp>
    </p:spTree>
    <p:extLst>
      <p:ext uri="{BB962C8B-B14F-4D97-AF65-F5344CB8AC3E}">
        <p14:creationId xmlns:p14="http://schemas.microsoft.com/office/powerpoint/2010/main" val="6209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5CE53-7193-4F3A-A32D-BAF5E6908C8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E9D5121-262E-4BB8-8441-1DEAC83286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A3CA9-8A22-4D46-B05A-494832309393}"/>
              </a:ext>
            </a:extLst>
          </p:cNvPr>
          <p:cNvSpPr>
            <a:spLocks noGrp="1"/>
          </p:cNvSpPr>
          <p:nvPr>
            <p:ph type="dt" sz="half" idx="10"/>
          </p:nvPr>
        </p:nvSpPr>
        <p:spPr/>
        <p:txBody>
          <a:bodyPr/>
          <a:lstStyle/>
          <a:p>
            <a:fld id="{3C6AF5CF-0183-4AFC-AEEF-3DDC984D017D}" type="datetimeFigureOut">
              <a:rPr lang="en-GB" smtClean="0"/>
              <a:t>10/05/2022</a:t>
            </a:fld>
            <a:endParaRPr lang="en-GB"/>
          </a:p>
        </p:txBody>
      </p:sp>
      <p:sp>
        <p:nvSpPr>
          <p:cNvPr id="5" name="Footer Placeholder 4">
            <a:extLst>
              <a:ext uri="{FF2B5EF4-FFF2-40B4-BE49-F238E27FC236}">
                <a16:creationId xmlns:a16="http://schemas.microsoft.com/office/drawing/2014/main" id="{C3EB9770-A48E-4CE2-9E28-5C49688688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513C0F-0FDB-4F83-8380-B2A1BF643B21}"/>
              </a:ext>
            </a:extLst>
          </p:cNvPr>
          <p:cNvSpPr>
            <a:spLocks noGrp="1"/>
          </p:cNvSpPr>
          <p:nvPr>
            <p:ph type="sldNum" sz="quarter" idx="12"/>
          </p:nvPr>
        </p:nvSpPr>
        <p:spPr/>
        <p:txBody>
          <a:bodyPr/>
          <a:lstStyle/>
          <a:p>
            <a:fld id="{2D2A2C3F-142A-4676-AA51-D062C598B03A}" type="slidenum">
              <a:rPr lang="en-GB" smtClean="0"/>
              <a:t>‹#›</a:t>
            </a:fld>
            <a:endParaRPr lang="en-GB"/>
          </a:p>
        </p:txBody>
      </p:sp>
    </p:spTree>
    <p:extLst>
      <p:ext uri="{BB962C8B-B14F-4D97-AF65-F5344CB8AC3E}">
        <p14:creationId xmlns:p14="http://schemas.microsoft.com/office/powerpoint/2010/main" val="2098488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F2FD7-1567-4956-B506-A3CA81C83C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FC21BE-858D-4526-8244-291A53F4C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06ACC1-5E8E-478E-9974-9DCCFF4B7469}"/>
              </a:ext>
            </a:extLst>
          </p:cNvPr>
          <p:cNvSpPr>
            <a:spLocks noGrp="1"/>
          </p:cNvSpPr>
          <p:nvPr>
            <p:ph type="dt" sz="half" idx="10"/>
          </p:nvPr>
        </p:nvSpPr>
        <p:spPr/>
        <p:txBody>
          <a:bodyPr/>
          <a:lstStyle/>
          <a:p>
            <a:fld id="{3C6AF5CF-0183-4AFC-AEEF-3DDC984D017D}" type="datetimeFigureOut">
              <a:rPr lang="en-GB" smtClean="0"/>
              <a:t>10/05/2022</a:t>
            </a:fld>
            <a:endParaRPr lang="en-GB"/>
          </a:p>
        </p:txBody>
      </p:sp>
      <p:sp>
        <p:nvSpPr>
          <p:cNvPr id="5" name="Footer Placeholder 4">
            <a:extLst>
              <a:ext uri="{FF2B5EF4-FFF2-40B4-BE49-F238E27FC236}">
                <a16:creationId xmlns:a16="http://schemas.microsoft.com/office/drawing/2014/main" id="{852054EC-63E2-4BDC-9CD4-D607260FAC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9598C4-4149-4BB4-846D-92AAB25EEB01}"/>
              </a:ext>
            </a:extLst>
          </p:cNvPr>
          <p:cNvSpPr>
            <a:spLocks noGrp="1"/>
          </p:cNvSpPr>
          <p:nvPr>
            <p:ph type="sldNum" sz="quarter" idx="12"/>
          </p:nvPr>
        </p:nvSpPr>
        <p:spPr/>
        <p:txBody>
          <a:bodyPr/>
          <a:lstStyle/>
          <a:p>
            <a:fld id="{2D2A2C3F-142A-4676-AA51-D062C598B03A}" type="slidenum">
              <a:rPr lang="en-GB" smtClean="0"/>
              <a:t>‹#›</a:t>
            </a:fld>
            <a:endParaRPr lang="en-GB"/>
          </a:p>
        </p:txBody>
      </p:sp>
    </p:spTree>
    <p:extLst>
      <p:ext uri="{BB962C8B-B14F-4D97-AF65-F5344CB8AC3E}">
        <p14:creationId xmlns:p14="http://schemas.microsoft.com/office/powerpoint/2010/main" val="277597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9E5F5-F306-478A-AEA3-6F6938F8B6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EBDC91-16CA-4972-9A9B-953E086F41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9446E49-CD91-4C4A-BF56-B742B4B39F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3DC8C13-7282-404F-8554-6A34D4D2A3CE}"/>
              </a:ext>
            </a:extLst>
          </p:cNvPr>
          <p:cNvSpPr>
            <a:spLocks noGrp="1"/>
          </p:cNvSpPr>
          <p:nvPr>
            <p:ph type="dt" sz="half" idx="10"/>
          </p:nvPr>
        </p:nvSpPr>
        <p:spPr/>
        <p:txBody>
          <a:bodyPr/>
          <a:lstStyle/>
          <a:p>
            <a:fld id="{3C6AF5CF-0183-4AFC-AEEF-3DDC984D017D}" type="datetimeFigureOut">
              <a:rPr lang="en-GB" smtClean="0"/>
              <a:t>10/05/2022</a:t>
            </a:fld>
            <a:endParaRPr lang="en-GB"/>
          </a:p>
        </p:txBody>
      </p:sp>
      <p:sp>
        <p:nvSpPr>
          <p:cNvPr id="6" name="Footer Placeholder 5">
            <a:extLst>
              <a:ext uri="{FF2B5EF4-FFF2-40B4-BE49-F238E27FC236}">
                <a16:creationId xmlns:a16="http://schemas.microsoft.com/office/drawing/2014/main" id="{14195DE4-744D-4BB1-8374-6EB09D8D99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99E341-ED0A-4E6D-B178-CA45106486A8}"/>
              </a:ext>
            </a:extLst>
          </p:cNvPr>
          <p:cNvSpPr>
            <a:spLocks noGrp="1"/>
          </p:cNvSpPr>
          <p:nvPr>
            <p:ph type="sldNum" sz="quarter" idx="12"/>
          </p:nvPr>
        </p:nvSpPr>
        <p:spPr/>
        <p:txBody>
          <a:bodyPr/>
          <a:lstStyle/>
          <a:p>
            <a:fld id="{2D2A2C3F-142A-4676-AA51-D062C598B03A}" type="slidenum">
              <a:rPr lang="en-GB" smtClean="0"/>
              <a:t>‹#›</a:t>
            </a:fld>
            <a:endParaRPr lang="en-GB"/>
          </a:p>
        </p:txBody>
      </p:sp>
    </p:spTree>
    <p:extLst>
      <p:ext uri="{BB962C8B-B14F-4D97-AF65-F5344CB8AC3E}">
        <p14:creationId xmlns:p14="http://schemas.microsoft.com/office/powerpoint/2010/main" val="1768510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7C3DC-32C2-400F-A878-E2EA13A1987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B8FF63C-3B91-4996-884A-69F398BC8D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D02F3A-81DF-46B7-8EC4-BAE3F8B876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D8B749B-73D4-4925-B30B-2DCB54271A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F50902-690E-45CD-B1B7-8D8B237D53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21F9C36-26FF-408C-8FFA-DBDE8D655862}"/>
              </a:ext>
            </a:extLst>
          </p:cNvPr>
          <p:cNvSpPr>
            <a:spLocks noGrp="1"/>
          </p:cNvSpPr>
          <p:nvPr>
            <p:ph type="dt" sz="half" idx="10"/>
          </p:nvPr>
        </p:nvSpPr>
        <p:spPr/>
        <p:txBody>
          <a:bodyPr/>
          <a:lstStyle/>
          <a:p>
            <a:fld id="{3C6AF5CF-0183-4AFC-AEEF-3DDC984D017D}" type="datetimeFigureOut">
              <a:rPr lang="en-GB" smtClean="0"/>
              <a:t>10/05/2022</a:t>
            </a:fld>
            <a:endParaRPr lang="en-GB"/>
          </a:p>
        </p:txBody>
      </p:sp>
      <p:sp>
        <p:nvSpPr>
          <p:cNvPr id="8" name="Footer Placeholder 7">
            <a:extLst>
              <a:ext uri="{FF2B5EF4-FFF2-40B4-BE49-F238E27FC236}">
                <a16:creationId xmlns:a16="http://schemas.microsoft.com/office/drawing/2014/main" id="{75A0B775-C23A-489B-99A8-A26B0F7E652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94FE64B-7B40-4D84-B23E-E69C3527B571}"/>
              </a:ext>
            </a:extLst>
          </p:cNvPr>
          <p:cNvSpPr>
            <a:spLocks noGrp="1"/>
          </p:cNvSpPr>
          <p:nvPr>
            <p:ph type="sldNum" sz="quarter" idx="12"/>
          </p:nvPr>
        </p:nvSpPr>
        <p:spPr/>
        <p:txBody>
          <a:bodyPr/>
          <a:lstStyle/>
          <a:p>
            <a:fld id="{2D2A2C3F-142A-4676-AA51-D062C598B03A}" type="slidenum">
              <a:rPr lang="en-GB" smtClean="0"/>
              <a:t>‹#›</a:t>
            </a:fld>
            <a:endParaRPr lang="en-GB"/>
          </a:p>
        </p:txBody>
      </p:sp>
    </p:spTree>
    <p:extLst>
      <p:ext uri="{BB962C8B-B14F-4D97-AF65-F5344CB8AC3E}">
        <p14:creationId xmlns:p14="http://schemas.microsoft.com/office/powerpoint/2010/main" val="3561811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2AE01-E999-4A52-B020-41D9B743681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0E63FD2-2843-41C8-B574-8B675FC4789C}"/>
              </a:ext>
            </a:extLst>
          </p:cNvPr>
          <p:cNvSpPr>
            <a:spLocks noGrp="1"/>
          </p:cNvSpPr>
          <p:nvPr>
            <p:ph type="dt" sz="half" idx="10"/>
          </p:nvPr>
        </p:nvSpPr>
        <p:spPr/>
        <p:txBody>
          <a:bodyPr/>
          <a:lstStyle/>
          <a:p>
            <a:fld id="{3C6AF5CF-0183-4AFC-AEEF-3DDC984D017D}" type="datetimeFigureOut">
              <a:rPr lang="en-GB" smtClean="0"/>
              <a:t>10/05/2022</a:t>
            </a:fld>
            <a:endParaRPr lang="en-GB"/>
          </a:p>
        </p:txBody>
      </p:sp>
      <p:sp>
        <p:nvSpPr>
          <p:cNvPr id="4" name="Footer Placeholder 3">
            <a:extLst>
              <a:ext uri="{FF2B5EF4-FFF2-40B4-BE49-F238E27FC236}">
                <a16:creationId xmlns:a16="http://schemas.microsoft.com/office/drawing/2014/main" id="{7AA38C0F-D779-400A-848F-D60A0DD4035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AD89311-81EE-460B-829D-356394B3CE7E}"/>
              </a:ext>
            </a:extLst>
          </p:cNvPr>
          <p:cNvSpPr>
            <a:spLocks noGrp="1"/>
          </p:cNvSpPr>
          <p:nvPr>
            <p:ph type="sldNum" sz="quarter" idx="12"/>
          </p:nvPr>
        </p:nvSpPr>
        <p:spPr/>
        <p:txBody>
          <a:bodyPr/>
          <a:lstStyle/>
          <a:p>
            <a:fld id="{2D2A2C3F-142A-4676-AA51-D062C598B03A}" type="slidenum">
              <a:rPr lang="en-GB" smtClean="0"/>
              <a:t>‹#›</a:t>
            </a:fld>
            <a:endParaRPr lang="en-GB"/>
          </a:p>
        </p:txBody>
      </p:sp>
    </p:spTree>
    <p:extLst>
      <p:ext uri="{BB962C8B-B14F-4D97-AF65-F5344CB8AC3E}">
        <p14:creationId xmlns:p14="http://schemas.microsoft.com/office/powerpoint/2010/main" val="1940785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7901A6-E641-4AFA-BC02-7202F7C121B3}"/>
              </a:ext>
            </a:extLst>
          </p:cNvPr>
          <p:cNvSpPr>
            <a:spLocks noGrp="1"/>
          </p:cNvSpPr>
          <p:nvPr>
            <p:ph type="dt" sz="half" idx="10"/>
          </p:nvPr>
        </p:nvSpPr>
        <p:spPr/>
        <p:txBody>
          <a:bodyPr/>
          <a:lstStyle/>
          <a:p>
            <a:fld id="{3C6AF5CF-0183-4AFC-AEEF-3DDC984D017D}" type="datetimeFigureOut">
              <a:rPr lang="en-GB" smtClean="0"/>
              <a:t>10/05/2022</a:t>
            </a:fld>
            <a:endParaRPr lang="en-GB"/>
          </a:p>
        </p:txBody>
      </p:sp>
      <p:sp>
        <p:nvSpPr>
          <p:cNvPr id="3" name="Footer Placeholder 2">
            <a:extLst>
              <a:ext uri="{FF2B5EF4-FFF2-40B4-BE49-F238E27FC236}">
                <a16:creationId xmlns:a16="http://schemas.microsoft.com/office/drawing/2014/main" id="{A86225B2-11D5-4FA7-B87A-1F51D5309E4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6D5D145-ED5F-4A8A-BE6B-F778EDBF00C4}"/>
              </a:ext>
            </a:extLst>
          </p:cNvPr>
          <p:cNvSpPr>
            <a:spLocks noGrp="1"/>
          </p:cNvSpPr>
          <p:nvPr>
            <p:ph type="sldNum" sz="quarter" idx="12"/>
          </p:nvPr>
        </p:nvSpPr>
        <p:spPr/>
        <p:txBody>
          <a:bodyPr/>
          <a:lstStyle/>
          <a:p>
            <a:fld id="{2D2A2C3F-142A-4676-AA51-D062C598B03A}" type="slidenum">
              <a:rPr lang="en-GB" smtClean="0"/>
              <a:t>‹#›</a:t>
            </a:fld>
            <a:endParaRPr lang="en-GB"/>
          </a:p>
        </p:txBody>
      </p:sp>
    </p:spTree>
    <p:extLst>
      <p:ext uri="{BB962C8B-B14F-4D97-AF65-F5344CB8AC3E}">
        <p14:creationId xmlns:p14="http://schemas.microsoft.com/office/powerpoint/2010/main" val="4181154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EB7A4-6D2C-4596-AE17-03C2C23DD1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0EC1776-8EFF-40AD-86F6-F02FE58A45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2F573D8-FC40-46F7-9A13-8038F5F2A5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B6AD4-1CA3-49AB-993F-DE7067F204E5}"/>
              </a:ext>
            </a:extLst>
          </p:cNvPr>
          <p:cNvSpPr>
            <a:spLocks noGrp="1"/>
          </p:cNvSpPr>
          <p:nvPr>
            <p:ph type="dt" sz="half" idx="10"/>
          </p:nvPr>
        </p:nvSpPr>
        <p:spPr/>
        <p:txBody>
          <a:bodyPr/>
          <a:lstStyle/>
          <a:p>
            <a:fld id="{3C6AF5CF-0183-4AFC-AEEF-3DDC984D017D}" type="datetimeFigureOut">
              <a:rPr lang="en-GB" smtClean="0"/>
              <a:t>10/05/2022</a:t>
            </a:fld>
            <a:endParaRPr lang="en-GB"/>
          </a:p>
        </p:txBody>
      </p:sp>
      <p:sp>
        <p:nvSpPr>
          <p:cNvPr id="6" name="Footer Placeholder 5">
            <a:extLst>
              <a:ext uri="{FF2B5EF4-FFF2-40B4-BE49-F238E27FC236}">
                <a16:creationId xmlns:a16="http://schemas.microsoft.com/office/drawing/2014/main" id="{E8CCA0D6-05CB-4387-988A-16F8AF3888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770837-9D78-4F32-BA49-153403D4269E}"/>
              </a:ext>
            </a:extLst>
          </p:cNvPr>
          <p:cNvSpPr>
            <a:spLocks noGrp="1"/>
          </p:cNvSpPr>
          <p:nvPr>
            <p:ph type="sldNum" sz="quarter" idx="12"/>
          </p:nvPr>
        </p:nvSpPr>
        <p:spPr/>
        <p:txBody>
          <a:bodyPr/>
          <a:lstStyle/>
          <a:p>
            <a:fld id="{2D2A2C3F-142A-4676-AA51-D062C598B03A}" type="slidenum">
              <a:rPr lang="en-GB" smtClean="0"/>
              <a:t>‹#›</a:t>
            </a:fld>
            <a:endParaRPr lang="en-GB"/>
          </a:p>
        </p:txBody>
      </p:sp>
    </p:spTree>
    <p:extLst>
      <p:ext uri="{BB962C8B-B14F-4D97-AF65-F5344CB8AC3E}">
        <p14:creationId xmlns:p14="http://schemas.microsoft.com/office/powerpoint/2010/main" val="3646613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8474B-AC00-434C-8DEB-87589B6DA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7ADA056-FFEC-4D59-8C46-2B1725870A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0A49636-BF4F-41C2-986A-4B06E442AC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DA5C90-1F77-4647-AF98-579EDC1C20D7}"/>
              </a:ext>
            </a:extLst>
          </p:cNvPr>
          <p:cNvSpPr>
            <a:spLocks noGrp="1"/>
          </p:cNvSpPr>
          <p:nvPr>
            <p:ph type="dt" sz="half" idx="10"/>
          </p:nvPr>
        </p:nvSpPr>
        <p:spPr/>
        <p:txBody>
          <a:bodyPr/>
          <a:lstStyle/>
          <a:p>
            <a:fld id="{3C6AF5CF-0183-4AFC-AEEF-3DDC984D017D}" type="datetimeFigureOut">
              <a:rPr lang="en-GB" smtClean="0"/>
              <a:t>10/05/2022</a:t>
            </a:fld>
            <a:endParaRPr lang="en-GB"/>
          </a:p>
        </p:txBody>
      </p:sp>
      <p:sp>
        <p:nvSpPr>
          <p:cNvPr id="6" name="Footer Placeholder 5">
            <a:extLst>
              <a:ext uri="{FF2B5EF4-FFF2-40B4-BE49-F238E27FC236}">
                <a16:creationId xmlns:a16="http://schemas.microsoft.com/office/drawing/2014/main" id="{92C3A948-B55A-471F-AE70-EBE1D20507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4ED2BD-3A4C-4C08-AFFD-BBE8124F23E4}"/>
              </a:ext>
            </a:extLst>
          </p:cNvPr>
          <p:cNvSpPr>
            <a:spLocks noGrp="1"/>
          </p:cNvSpPr>
          <p:nvPr>
            <p:ph type="sldNum" sz="quarter" idx="12"/>
          </p:nvPr>
        </p:nvSpPr>
        <p:spPr/>
        <p:txBody>
          <a:bodyPr/>
          <a:lstStyle/>
          <a:p>
            <a:fld id="{2D2A2C3F-142A-4676-AA51-D062C598B03A}" type="slidenum">
              <a:rPr lang="en-GB" smtClean="0"/>
              <a:t>‹#›</a:t>
            </a:fld>
            <a:endParaRPr lang="en-GB"/>
          </a:p>
        </p:txBody>
      </p:sp>
    </p:spTree>
    <p:extLst>
      <p:ext uri="{BB962C8B-B14F-4D97-AF65-F5344CB8AC3E}">
        <p14:creationId xmlns:p14="http://schemas.microsoft.com/office/powerpoint/2010/main" val="1674663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9C92C8-A263-4BFD-B65D-FE92573D0F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0FE016-7762-4446-8D48-C23F1076CE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440D21-6BCC-44AB-B622-9DAC068B77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6AF5CF-0183-4AFC-AEEF-3DDC984D017D}" type="datetimeFigureOut">
              <a:rPr lang="en-GB" smtClean="0"/>
              <a:t>10/05/2022</a:t>
            </a:fld>
            <a:endParaRPr lang="en-GB"/>
          </a:p>
        </p:txBody>
      </p:sp>
      <p:sp>
        <p:nvSpPr>
          <p:cNvPr id="5" name="Footer Placeholder 4">
            <a:extLst>
              <a:ext uri="{FF2B5EF4-FFF2-40B4-BE49-F238E27FC236}">
                <a16:creationId xmlns:a16="http://schemas.microsoft.com/office/drawing/2014/main" id="{45F731D2-75D4-435B-9218-55CA8A44C1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7AE7055-F1B2-402A-9C61-030891F5CB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A2C3F-142A-4676-AA51-D062C598B03A}" type="slidenum">
              <a:rPr lang="en-GB" smtClean="0"/>
              <a:t>‹#›</a:t>
            </a:fld>
            <a:endParaRPr lang="en-GB"/>
          </a:p>
        </p:txBody>
      </p:sp>
    </p:spTree>
    <p:extLst>
      <p:ext uri="{BB962C8B-B14F-4D97-AF65-F5344CB8AC3E}">
        <p14:creationId xmlns:p14="http://schemas.microsoft.com/office/powerpoint/2010/main" val="4187395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lum.Paton@bristol.gov.uk" TargetMode="External"/><Relationship Id="rId2" Type="http://schemas.openxmlformats.org/officeDocument/2006/relationships/hyperlink" Target="mailto:Ingrid.Hooper@bristol.gov.uk" TargetMode="External"/><Relationship Id="rId1" Type="http://schemas.openxmlformats.org/officeDocument/2006/relationships/slideLayout" Target="../slideLayouts/slideLayout1.xml"/><Relationship Id="rId4" Type="http://schemas.openxmlformats.org/officeDocument/2006/relationships/hyperlink" Target="mailto:Ross.Moody@bristol.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6F9E488-0718-4E1E-9D12-26779F6062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09BE6F6B-19BD-443C-8FB0-FA45F13F95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39505" cy="6857542"/>
          </a:xfrm>
          <a:custGeom>
            <a:avLst/>
            <a:gdLst>
              <a:gd name="connsiteX0" fmla="*/ 0 w 7539505"/>
              <a:gd name="connsiteY0" fmla="*/ 0 h 6857542"/>
              <a:gd name="connsiteX1" fmla="*/ 6392832 w 7539505"/>
              <a:gd name="connsiteY1" fmla="*/ 0 h 6857542"/>
              <a:gd name="connsiteX2" fmla="*/ 6405479 w 7539505"/>
              <a:gd name="connsiteY2" fmla="*/ 31774 h 6857542"/>
              <a:gd name="connsiteX3" fmla="*/ 7460487 w 7539505"/>
              <a:gd name="connsiteY3" fmla="*/ 2682457 h 6857542"/>
              <a:gd name="connsiteX4" fmla="*/ 7460487 w 7539505"/>
              <a:gd name="connsiteY4" fmla="*/ 3752208 h 6857542"/>
              <a:gd name="connsiteX5" fmla="*/ 6302983 w 7539505"/>
              <a:gd name="connsiteY5" fmla="*/ 6660411 h 6857542"/>
              <a:gd name="connsiteX6" fmla="*/ 6224521 w 7539505"/>
              <a:gd name="connsiteY6" fmla="*/ 6857542 h 6857542"/>
              <a:gd name="connsiteX7" fmla="*/ 0 w 7539505"/>
              <a:gd name="connsiteY7" fmla="*/ 6857542 h 685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39505" h="6857542">
                <a:moveTo>
                  <a:pt x="0" y="0"/>
                </a:moveTo>
                <a:lnTo>
                  <a:pt x="6392832" y="0"/>
                </a:lnTo>
                <a:lnTo>
                  <a:pt x="6405479" y="31774"/>
                </a:lnTo>
                <a:cubicBezTo>
                  <a:pt x="7460487" y="2682457"/>
                  <a:pt x="7460487" y="2682457"/>
                  <a:pt x="7460487" y="2682457"/>
                </a:cubicBezTo>
                <a:cubicBezTo>
                  <a:pt x="7565845" y="2988100"/>
                  <a:pt x="7565845" y="3446565"/>
                  <a:pt x="7460487" y="3752208"/>
                </a:cubicBezTo>
                <a:cubicBezTo>
                  <a:pt x="6976500" y="4968215"/>
                  <a:pt x="6598385" y="5918220"/>
                  <a:pt x="6302983" y="6660411"/>
                </a:cubicBezTo>
                <a:lnTo>
                  <a:pt x="6224521" y="6857542"/>
                </a:lnTo>
                <a:lnTo>
                  <a:pt x="0" y="6857542"/>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92AAE609-C327-4952-BB48-254E9015AD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293178" y="681628"/>
            <a:ext cx="1562267" cy="1172973"/>
            <a:chOff x="7493121" y="1000124"/>
            <a:chExt cx="1562267" cy="1172973"/>
          </a:xfrm>
        </p:grpSpPr>
        <p:sp>
          <p:nvSpPr>
            <p:cNvPr id="13" name="Freeform 5">
              <a:extLst>
                <a:ext uri="{FF2B5EF4-FFF2-40B4-BE49-F238E27FC236}">
                  <a16:creationId xmlns:a16="http://schemas.microsoft.com/office/drawing/2014/main" id="{94F06CAB-1C7B-4E12-B1B8-5F7067FDAD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493121"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Freeform 5">
              <a:extLst>
                <a:ext uri="{FF2B5EF4-FFF2-40B4-BE49-F238E27FC236}">
                  <a16:creationId xmlns:a16="http://schemas.microsoft.com/office/drawing/2014/main" id="{48448472-893D-4CE9-9024-B0F79813BF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293221"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BB9BD4A1-2E03-482C-ABC4-1B3159E90CFD}"/>
              </a:ext>
            </a:extLst>
          </p:cNvPr>
          <p:cNvSpPr>
            <a:spLocks noGrp="1"/>
          </p:cNvSpPr>
          <p:nvPr>
            <p:ph type="ctrTitle"/>
          </p:nvPr>
        </p:nvSpPr>
        <p:spPr>
          <a:xfrm>
            <a:off x="250903" y="2047395"/>
            <a:ext cx="5845097" cy="4317987"/>
          </a:xfrm>
        </p:spPr>
        <p:txBody>
          <a:bodyPr anchor="ctr">
            <a:noAutofit/>
          </a:bodyPr>
          <a:lstStyle/>
          <a:p>
            <a:pPr marL="285750" lvl="0" indent="-285750" algn="l">
              <a:buFont typeface="Arial" panose="020B0604020202020204" pitchFamily="34" charset="0"/>
              <a:buChar char="•"/>
            </a:pPr>
            <a:r>
              <a:rPr lang="en-GB"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 the event of a weapon or drugs being brought onto an educational setting please contact the EIM based on the young person’s home </a:t>
            </a:r>
            <a:r>
              <a:rPr lang="en-GB" sz="1800" dirty="0" err="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address.If</a:t>
            </a:r>
            <a:r>
              <a:rPr lang="en-GB"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you have concerns that a young person is being affected by CCE/CSE/SYV contact the relevant EIM.</a:t>
            </a:r>
            <a:br>
              <a:rPr lang="en-GB"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br>
            <a:br>
              <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We are working in collaboration with Avon and Somerset Constabulary to support young people to access timely and appropriate interventions. </a:t>
            </a:r>
            <a:br>
              <a:rPr lang="en-GB"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br>
            <a:br>
              <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If you would like to attend our </a:t>
            </a:r>
            <a:r>
              <a:rPr lang="en-GB" sz="1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FREE</a:t>
            </a:r>
            <a:r>
              <a:rPr lang="en-GB"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webinars please email with your details. The next webinar is being delivered by specialist CSE social worker Jo Ritchie on May 9</a:t>
            </a:r>
            <a:r>
              <a:rPr lang="en-GB" sz="1800" baseline="30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th</a:t>
            </a:r>
            <a:r>
              <a:rPr lang="en-GB"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3.30pm. </a:t>
            </a:r>
            <a:br>
              <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en-GB" sz="2400" dirty="0">
                <a:solidFill>
                  <a:schemeClr val="bg1"/>
                </a:solidFill>
              </a:rPr>
            </a:br>
            <a:endParaRPr lang="en-GB" sz="2400" dirty="0">
              <a:solidFill>
                <a:schemeClr val="bg1"/>
              </a:solidFill>
            </a:endParaRPr>
          </a:p>
        </p:txBody>
      </p:sp>
      <p:sp>
        <p:nvSpPr>
          <p:cNvPr id="3" name="Subtitle 2">
            <a:extLst>
              <a:ext uri="{FF2B5EF4-FFF2-40B4-BE49-F238E27FC236}">
                <a16:creationId xmlns:a16="http://schemas.microsoft.com/office/drawing/2014/main" id="{B028E699-0664-46E0-AE60-63191BB4E181}"/>
              </a:ext>
            </a:extLst>
          </p:cNvPr>
          <p:cNvSpPr>
            <a:spLocks noGrp="1"/>
          </p:cNvSpPr>
          <p:nvPr>
            <p:ph type="subTitle" idx="1"/>
          </p:nvPr>
        </p:nvSpPr>
        <p:spPr>
          <a:xfrm>
            <a:off x="7792277" y="2553714"/>
            <a:ext cx="4148819" cy="3274000"/>
          </a:xfrm>
        </p:spPr>
        <p:txBody>
          <a:bodyPr anchor="ctr">
            <a:normAutofit/>
          </a:bodyPr>
          <a:lstStyle/>
          <a:p>
            <a:pPr algn="l"/>
            <a:r>
              <a:rPr lang="en-GB" sz="1800" b="1"/>
              <a:t>Contacts: Education Inclusion Managers – Bristol City Council</a:t>
            </a:r>
            <a:br>
              <a:rPr lang="en-GB" sz="1800" b="1"/>
            </a:br>
            <a:br>
              <a:rPr lang="en-GB" sz="1800"/>
            </a:br>
            <a:r>
              <a:rPr lang="en-GB" sz="1800" b="1"/>
              <a:t>South</a:t>
            </a:r>
            <a:r>
              <a:rPr lang="en-GB" sz="1800"/>
              <a:t>: </a:t>
            </a:r>
            <a:r>
              <a:rPr lang="en-GB" sz="1800">
                <a:hlinkClick r:id="rId2">
                  <a:extLst>
                    <a:ext uri="{A12FA001-AC4F-418D-AE19-62706E023703}">
                      <ahyp:hlinkClr xmlns:ahyp="http://schemas.microsoft.com/office/drawing/2018/hyperlinkcolor" val="tx"/>
                    </a:ext>
                  </a:extLst>
                </a:hlinkClick>
              </a:rPr>
              <a:t>Ingrid.Hooper@bristol.gov.uk</a:t>
            </a:r>
            <a:r>
              <a:rPr lang="en-GB" sz="1800"/>
              <a:t> – 07881 329114</a:t>
            </a:r>
          </a:p>
          <a:p>
            <a:pPr algn="l"/>
            <a:br>
              <a:rPr lang="en-GB" sz="1800"/>
            </a:br>
            <a:r>
              <a:rPr lang="en-GB" sz="1800" b="1"/>
              <a:t>East Central</a:t>
            </a:r>
            <a:r>
              <a:rPr lang="en-GB" sz="1800"/>
              <a:t>: </a:t>
            </a:r>
            <a:r>
              <a:rPr lang="en-GB" sz="1800">
                <a:hlinkClick r:id="rId3">
                  <a:extLst>
                    <a:ext uri="{A12FA001-AC4F-418D-AE19-62706E023703}">
                      <ahyp:hlinkClr xmlns:ahyp="http://schemas.microsoft.com/office/drawing/2018/hyperlinkcolor" val="tx"/>
                    </a:ext>
                  </a:extLst>
                </a:hlinkClick>
              </a:rPr>
              <a:t>Calum.Paton@bristol.gov.uk</a:t>
            </a:r>
            <a:r>
              <a:rPr lang="en-GB" sz="1800"/>
              <a:t> – 07880 069820</a:t>
            </a:r>
          </a:p>
          <a:p>
            <a:pPr algn="l"/>
            <a:br>
              <a:rPr lang="en-GB" sz="1800"/>
            </a:br>
            <a:r>
              <a:rPr lang="en-GB" sz="1800" b="1"/>
              <a:t>North</a:t>
            </a:r>
            <a:r>
              <a:rPr lang="en-GB" sz="1800"/>
              <a:t>: </a:t>
            </a:r>
            <a:r>
              <a:rPr lang="en-GB" sz="1800">
                <a:hlinkClick r:id="rId4">
                  <a:extLst>
                    <a:ext uri="{A12FA001-AC4F-418D-AE19-62706E023703}">
                      <ahyp:hlinkClr xmlns:ahyp="http://schemas.microsoft.com/office/drawing/2018/hyperlinkcolor" val="tx"/>
                    </a:ext>
                  </a:extLst>
                </a:hlinkClick>
              </a:rPr>
              <a:t>Ross.Moody@bristol.gov.uk</a:t>
            </a:r>
            <a:r>
              <a:rPr lang="en-GB" sz="1800"/>
              <a:t> –     07880 069890</a:t>
            </a:r>
            <a:endParaRPr lang="en-GB" sz="1700"/>
          </a:p>
        </p:txBody>
      </p:sp>
      <p:sp>
        <p:nvSpPr>
          <p:cNvPr id="4" name="TextBox 3">
            <a:extLst>
              <a:ext uri="{FF2B5EF4-FFF2-40B4-BE49-F238E27FC236}">
                <a16:creationId xmlns:a16="http://schemas.microsoft.com/office/drawing/2014/main" id="{CF7FDDB6-DD3D-4374-95D7-3F3EB583ABFF}"/>
              </a:ext>
            </a:extLst>
          </p:cNvPr>
          <p:cNvSpPr txBox="1"/>
          <p:nvPr/>
        </p:nvSpPr>
        <p:spPr>
          <a:xfrm>
            <a:off x="250903" y="195309"/>
            <a:ext cx="5845097"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sng" strike="noStrike" kern="1200" cap="none" spc="0" normalizeH="0" baseline="0" noProof="0">
                <a:ln>
                  <a:noFill/>
                </a:ln>
                <a:solidFill>
                  <a:prstClr val="white"/>
                </a:solidFill>
                <a:effectLst/>
                <a:uLnTx/>
                <a:uFillTx/>
                <a:latin typeface="Calibri" panose="020F0502020204030204"/>
                <a:ea typeface="+mn-ea"/>
                <a:cs typeface="+mn-cs"/>
              </a:rPr>
              <a:t>Safer Options Education Inclusion Managers (EIMs) </a:t>
            </a:r>
          </a:p>
        </p:txBody>
      </p:sp>
    </p:spTree>
    <p:extLst>
      <p:ext uri="{BB962C8B-B14F-4D97-AF65-F5344CB8AC3E}">
        <p14:creationId xmlns:p14="http://schemas.microsoft.com/office/powerpoint/2010/main" val="1761643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2CF9492BB29D4981268F4AF38FA9B4" ma:contentTypeVersion="14" ma:contentTypeDescription="Create a new document." ma:contentTypeScope="" ma:versionID="1b727db54c0149d3c2b9f89049714bcc">
  <xsd:schema xmlns:xsd="http://www.w3.org/2001/XMLSchema" xmlns:xs="http://www.w3.org/2001/XMLSchema" xmlns:p="http://schemas.microsoft.com/office/2006/metadata/properties" xmlns:ns2="9ad6a7e5-7e17-4c98-b3ab-518dd187e2c2" xmlns:ns3="8dbe8c63-433b-43f3-9618-5953c00dffec" targetNamespace="http://schemas.microsoft.com/office/2006/metadata/properties" ma:root="true" ma:fieldsID="32fc9758235f7f9d48e68691d58c5b45" ns2:_="" ns3:_="">
    <xsd:import namespace="9ad6a7e5-7e17-4c98-b3ab-518dd187e2c2"/>
    <xsd:import namespace="8dbe8c63-433b-43f3-9618-5953c00dffec"/>
    <xsd:element name="properties">
      <xsd:complexType>
        <xsd:sequence>
          <xsd:element name="documentManagement">
            <xsd:complexType>
              <xsd:all>
                <xsd:element ref="ns2:RetentionStartDate" minOccurs="0"/>
                <xsd:element ref="ns2:RetentionEvent" minOccurs="0"/>
                <xsd:element ref="ns3:MediaServiceMetadata" minOccurs="0"/>
                <xsd:element ref="ns3:MediaServiceFastMetadata" minOccurs="0"/>
                <xsd:element ref="ns2:SharedWithUsers" minOccurs="0"/>
                <xsd:element ref="ns2:SharedWithDetails"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d6a7e5-7e17-4c98-b3ab-518dd187e2c2" elementFormDefault="qualified">
    <xsd:import namespace="http://schemas.microsoft.com/office/2006/documentManagement/types"/>
    <xsd:import namespace="http://schemas.microsoft.com/office/infopath/2007/PartnerControls"/>
    <xsd:element name="RetentionStartDate" ma:index="8" nillable="true" ma:displayName="Retention Start Date" ma:description="Enter the retention start date (when known), e.g. the date that the retention period is measured from." ma:format="DateOnly" ma:internalName="RetentionStartDate">
      <xsd:simpleType>
        <xsd:restriction base="dms:DateTime"/>
      </xsd:simpleType>
    </xsd:element>
    <xsd:element name="RetentionEvent" ma:index="9" nillable="true" ma:displayName="Retention Event" ma:description="Enter a description of the event that starts the retention period. For example: 'Close of case', 'Date plan expires' etc." ma:internalName="RetentionEvent">
      <xsd:simpleType>
        <xsd:restriction base="dms:Text">
          <xsd:maxLength value="255"/>
        </xsd:restrictio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dbe8c63-433b-43f3-9618-5953c00dffe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tentionEvent xmlns="9ad6a7e5-7e17-4c98-b3ab-518dd187e2c2" xsi:nil="true"/>
    <RetentionStartDate xmlns="9ad6a7e5-7e17-4c98-b3ab-518dd187e2c2" xsi:nil="true"/>
  </documentManagement>
</p:properties>
</file>

<file path=customXml/itemProps1.xml><?xml version="1.0" encoding="utf-8"?>
<ds:datastoreItem xmlns:ds="http://schemas.openxmlformats.org/officeDocument/2006/customXml" ds:itemID="{5E74F395-E1AF-4096-96D9-E9D32CDE0B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d6a7e5-7e17-4c98-b3ab-518dd187e2c2"/>
    <ds:schemaRef ds:uri="8dbe8c63-433b-43f3-9618-5953c00dff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4E8305-1A35-4D30-9E5B-13D529CCB539}">
  <ds:schemaRefs>
    <ds:schemaRef ds:uri="http://schemas.microsoft.com/sharepoint/v3/contenttype/forms"/>
  </ds:schemaRefs>
</ds:datastoreItem>
</file>

<file path=customXml/itemProps3.xml><?xml version="1.0" encoding="utf-8"?>
<ds:datastoreItem xmlns:ds="http://schemas.openxmlformats.org/officeDocument/2006/customXml" ds:itemID="{CACBC133-FDBD-4FF1-A8F3-C82CF25DABD2}">
  <ds:schemaRefs>
    <ds:schemaRef ds:uri="http://schemas.microsoft.com/office/2006/documentManagement/types"/>
    <ds:schemaRef ds:uri="http://purl.org/dc/terms/"/>
    <ds:schemaRef ds:uri="http://purl.org/dc/dcmitype/"/>
    <ds:schemaRef ds:uri="http://schemas.microsoft.com/office/infopath/2007/PartnerControls"/>
    <ds:schemaRef ds:uri="http://purl.org/dc/elements/1.1/"/>
    <ds:schemaRef ds:uri="http://schemas.openxmlformats.org/package/2006/metadata/core-properties"/>
    <ds:schemaRef ds:uri="8dbe8c63-433b-43f3-9618-5953c00dffec"/>
    <ds:schemaRef ds:uri="9ad6a7e5-7e17-4c98-b3ab-518dd187e2c2"/>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TotalTime>
  <Words>173</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In the event of a weapon or drugs being brought onto an educational setting please contact the EIM based on the young person’s home address.If you have concerns that a young person is being affected by CCE/CSE/SYV contact the relevant EIM.  We are working in collaboration with Avon and Somerset Constabulary to support young people to access timely and appropriate interventions.   If you would like to attend our FREE webinars please email with your details. The next webinar is being delivered by specialist CSE social worker Jo Ritchie on May 9th at 3.30pm.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event of a weapon or drugs being brought onto an educational setting please contact the EIM based on the young person’s home address.If you have concerns that a young person is being affected by CCE/CSE/SYV contact the relevant EIM.  We are working in collaboration with Avon and Somerset Constabulary to support young people to access timely and appropriate interventions.   If you would like to attend our FREE webinars please email with your details. The next webinar is being delivered by specialist CSE social worker Jo Ritchie on May 9th at 3.30pm.   </dc:title>
  <dc:creator>Henry Chan</dc:creator>
  <cp:lastModifiedBy>Henry Chan</cp:lastModifiedBy>
  <cp:revision>1</cp:revision>
  <dcterms:created xsi:type="dcterms:W3CDTF">2022-05-10T09:44:26Z</dcterms:created>
  <dcterms:modified xsi:type="dcterms:W3CDTF">2022-05-10T09:45:39Z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0x010100542CF9492BB29D4981268F4AF38FA9B4</vt:lpwstr>
  </property>
</Properties>
</file>