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78E6-C4DC-42BA-A54D-E7641153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01B4AE-FC84-4F17-B632-9435F1056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2F20E-00FC-4A54-9A29-6F43B6D8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A35D-7334-4116-85EF-A697C222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BF8C79-C30C-4100-B874-D4A4BBE29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76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EC3C-D70B-4357-83AE-00AEA3A2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50988-0358-446E-BBF8-E50646E6A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141AC-517A-4AD3-BD41-00058AC6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5530D-2BD4-4CC6-807B-3B221B10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BE4D9-14C9-48BA-934F-BDAD6F260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75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C38F6-2E09-4A26-9F7B-AC0D080588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5306E-E393-4D52-B0F9-65B51AA7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5342B-0458-4E8F-9C1A-C7DEB47D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EA010-2EED-4F88-A33F-C1B3BD5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B1A6A-E973-444C-9BEB-9810BFF5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9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D502-6FB8-4DE1-9B01-895A3C2C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11BD5-BAD6-463B-BA1B-7637C3C14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A4ED5-C582-4495-89B2-7589F10D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F29D4-2C3A-4000-A5DF-FCD13C3D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47DCB-2EA6-4E5B-A49C-A6E5D994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9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50A25-61ED-4C76-8DA6-748ADF932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6AD0E-908A-4FBC-8D79-940E1EA7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7DEF0-6649-40A9-B35C-BCBEE9B8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A1359-1ED5-4976-9778-90CA6CB4C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69522-F0A1-4EB5-811B-54B4111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64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4F6D-01BA-457F-B162-4D1093FE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A332-75F1-41F7-ACA6-DB2299223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C6D57-476A-4ABB-A1D0-1D0B66234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1B5D6-3C18-46DF-95FD-2DF549290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95A36-44A9-4820-8328-EEEF20B2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6F2A2-6FF7-4E28-B1AF-AD483172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94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63B56-C2DC-4A5A-901C-0ED44C442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A9B4C-5BC4-4380-A675-8EA36E15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59BF6-E08B-4865-BBA1-9022F60C8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A4A064-C90F-420A-B4D9-A522BA357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A3E51B-5180-46DD-B4C9-1D955BFC1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E63F3C-7D21-44F9-8C3D-AF91195CB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9AFA3-ADC5-4932-B5F9-8BB2B2BE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23EB3-EBA9-4861-A908-DA08EDB9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3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5659-64BF-41B9-8938-EF9D4A14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F817A-0ADE-4EFB-AC22-D7D90555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78797-2180-4482-8AAF-64473B21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81FE8-01C8-4C2B-9839-D9E45370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4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34BA6C-46A6-48A9-B224-38F266297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F0045-94A0-4E8F-8717-BC41D9151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34055-6497-4CA7-BFB8-EA9DB127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0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EFFE-40A6-4FF1-8A73-192EFB5C2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0344B-F0C0-41BF-BEBD-DB20DECF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544B5-DDAB-4415-BFFD-8F93D64FC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02401-DE08-46C1-B99F-059140D9B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D970CF-BFCD-42F2-BA85-D436D023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9873A-1092-4CB5-8B4F-FD61B71A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388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AF76-0DD7-4C5C-A4A2-A789FED5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910541-6092-4645-82F6-F96AA8532E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83887-18DC-42C0-8CEF-4280A040E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3F377-6B98-4AE8-A028-740A905E3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87398-792D-4AC7-A261-566AFA2C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832FDB-B60D-4464-9B2E-46EABA7A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84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7B1485-F84A-41AB-9C00-B82174BA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04F6AF-1C5E-4C9D-A69A-5269CBC6B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DE6F8-B33E-47DE-97D4-C1B9BA6EDE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5377-BD03-4BC3-A03C-4C9E5C153E3A}" type="datetimeFigureOut">
              <a:rPr lang="en-GB" smtClean="0"/>
              <a:t>08/08/2022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C4FB7-5588-49FC-B0B9-D3E4B5E35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F39EC-69D9-4561-99F3-DB05575B3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65B89-7323-4405-B5E0-608AE6EB40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0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678-EDB4-480F-95BD-6B36C71793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DCC20-C617-4949-8DCD-772CC821D4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6E4076-0D2D-4254-B837-7EE89006A1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6" t="8866" r="20926" b="62592"/>
          <a:stretch/>
        </p:blipFill>
        <p:spPr>
          <a:xfrm>
            <a:off x="449749" y="0"/>
            <a:ext cx="108484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D0149E-CAC2-4EEB-8D86-371276576D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62" t="14058" r="20472" b="58116"/>
          <a:stretch/>
        </p:blipFill>
        <p:spPr>
          <a:xfrm>
            <a:off x="674204" y="31870"/>
            <a:ext cx="10843592" cy="68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80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Marris</dc:creator>
  <cp:lastModifiedBy>Laura Marris</cp:lastModifiedBy>
  <cp:revision>1</cp:revision>
  <dcterms:created xsi:type="dcterms:W3CDTF">2022-08-08T16:45:13Z</dcterms:created>
  <dcterms:modified xsi:type="dcterms:W3CDTF">2022-08-08T16:48:43Z</dcterms:modified>
</cp:coreProperties>
</file>